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791498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жауын-шашын (жаңбыр, қар), күндіз жаңбыр. Жел солтүстік-батыстан соғады, күші 7-12, күндіз екпіні 15-20 м/с. Ауа температурасы түнде үсік 1-3 градус, күндіз 8-10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 (жаңбыр, қар). </a:t>
            </a:r>
            <a:r>
              <a:rPr lang="kk-KZ" sz="1200">
                <a:solidFill>
                  <a:prstClr val="black"/>
                </a:solidFill>
                <a:latin typeface="Times New Roman" pitchFamily="18" charset="0"/>
                <a:cs typeface="Times New Roman" pitchFamily="18" charset="0"/>
              </a:rPr>
              <a:t>Жел солтүстік-батыстан </a:t>
            </a:r>
            <a:r>
              <a:rPr lang="kk-KZ" sz="1200" dirty="0">
                <a:solidFill>
                  <a:prstClr val="black"/>
                </a:solidFill>
                <a:latin typeface="Times New Roman" pitchFamily="18" charset="0"/>
                <a:cs typeface="Times New Roman" pitchFamily="18" charset="0"/>
              </a:rPr>
              <a:t>соғады, күші 4-9 м/с. Ауа температурасы үсік 1-3 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37774495"/>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20686</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4271</cp:revision>
  <cp:lastPrinted>2021-07-01T03:56:27Z</cp:lastPrinted>
  <dcterms:created xsi:type="dcterms:W3CDTF">2018-03-27T06:03:00Z</dcterms:created>
  <dcterms:modified xsi:type="dcterms:W3CDTF">2026-05-11T08:22:49Z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